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1" r:id="rId2"/>
    <p:sldId id="1160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832126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028875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420155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91121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98732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50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164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448734" y="607516"/>
            <a:ext cx="1765228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 عشر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687267"/>
              </p:ext>
            </p:extLst>
          </p:nvPr>
        </p:nvGraphicFramePr>
        <p:xfrm>
          <a:off x="604838" y="1173956"/>
          <a:ext cx="10799420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يضيف المواد الحافظة التي تساعد على إبقاء الزهور بحالة جيدة لمدة أطول </a:t>
                      </a:r>
                      <a:endParaRPr lang="en-GB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يُنفّذ خطوات العناية بالزهور وتخزينها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العناية بالزهور</a:t>
                      </a:r>
                    </a:p>
                    <a:p>
                      <a:pPr algn="ctr"/>
                      <a:endParaRPr lang="en-US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603CA0A-1CFD-1111-6059-235DBDC52BD1}"/>
              </a:ext>
            </a:extLst>
          </p:cNvPr>
          <p:cNvSpPr txBox="1"/>
          <p:nvPr/>
        </p:nvSpPr>
        <p:spPr>
          <a:xfrm>
            <a:off x="4345859" y="2432606"/>
            <a:ext cx="753151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السؤال الأول : ضع علامة صح على المواد الحافظة التي يمكننا اضافتها للزهور لتبقى لفترة </a:t>
            </a:r>
            <a:r>
              <a:rPr lang="ar-A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اطول :</a:t>
            </a:r>
            <a:endParaRPr kumimoji="0" lang="ar-AE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E1843D-21C8-D95C-B952-BE7432915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204" y="3096200"/>
            <a:ext cx="2121309" cy="1919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82E2F6-557A-388D-3675-24505426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147" y="3096201"/>
            <a:ext cx="2121310" cy="1919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F7E726-8FF3-BDF2-E60E-DC39307A5F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104" y="3096200"/>
            <a:ext cx="2121309" cy="1919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224D07-03F9-C0C3-780B-AB2AC4B5C2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305" y="3096200"/>
            <a:ext cx="2121308" cy="1919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eeform 4"/>
          <p:cNvSpPr/>
          <p:nvPr/>
        </p:nvSpPr>
        <p:spPr>
          <a:xfrm>
            <a:off x="8633829" y="2694245"/>
            <a:ext cx="3145049" cy="3204706"/>
          </a:xfrm>
          <a:custGeom>
            <a:avLst/>
            <a:gdLst>
              <a:gd name="connsiteX0" fmla="*/ 2646702 w 3145049"/>
              <a:gd name="connsiteY0" fmla="*/ 717170 h 3204706"/>
              <a:gd name="connsiteX1" fmla="*/ 2655494 w 3145049"/>
              <a:gd name="connsiteY1" fmla="*/ 646832 h 3204706"/>
              <a:gd name="connsiteX2" fmla="*/ 2611533 w 3145049"/>
              <a:gd name="connsiteY2" fmla="*/ 321517 h 3204706"/>
              <a:gd name="connsiteX3" fmla="*/ 2338971 w 3145049"/>
              <a:gd name="connsiteY3" fmla="*/ 136878 h 3204706"/>
              <a:gd name="connsiteX4" fmla="*/ 1767471 w 3145049"/>
              <a:gd name="connsiteY4" fmla="*/ 13786 h 3204706"/>
              <a:gd name="connsiteX5" fmla="*/ 1072879 w 3145049"/>
              <a:gd name="connsiteY5" fmla="*/ 13786 h 3204706"/>
              <a:gd name="connsiteX6" fmla="*/ 439833 w 3145049"/>
              <a:gd name="connsiteY6" fmla="*/ 110501 h 3204706"/>
              <a:gd name="connsiteX7" fmla="*/ 237609 w 3145049"/>
              <a:gd name="connsiteY7" fmla="*/ 312724 h 3204706"/>
              <a:gd name="connsiteX8" fmla="*/ 123309 w 3145049"/>
              <a:gd name="connsiteY8" fmla="*/ 523740 h 3204706"/>
              <a:gd name="connsiteX9" fmla="*/ 26594 w 3145049"/>
              <a:gd name="connsiteY9" fmla="*/ 1051278 h 3204706"/>
              <a:gd name="connsiteX10" fmla="*/ 17802 w 3145049"/>
              <a:gd name="connsiteY10" fmla="*/ 1367801 h 3204706"/>
              <a:gd name="connsiteX11" fmla="*/ 17802 w 3145049"/>
              <a:gd name="connsiteY11" fmla="*/ 1851378 h 3204706"/>
              <a:gd name="connsiteX12" fmla="*/ 61763 w 3145049"/>
              <a:gd name="connsiteY12" fmla="*/ 2308578 h 3204706"/>
              <a:gd name="connsiteX13" fmla="*/ 686017 w 3145049"/>
              <a:gd name="connsiteY13" fmla="*/ 3135055 h 3204706"/>
              <a:gd name="connsiteX14" fmla="*/ 1178386 w 3145049"/>
              <a:gd name="connsiteY14" fmla="*/ 3161432 h 3204706"/>
              <a:gd name="connsiteX15" fmla="*/ 1978486 w 3145049"/>
              <a:gd name="connsiteY15" fmla="*/ 3161432 h 3204706"/>
              <a:gd name="connsiteX16" fmla="*/ 2541194 w 3145049"/>
              <a:gd name="connsiteY16" fmla="*/ 2792155 h 3204706"/>
              <a:gd name="connsiteX17" fmla="*/ 3095109 w 3145049"/>
              <a:gd name="connsiteY17" fmla="*/ 2229447 h 3204706"/>
              <a:gd name="connsiteX18" fmla="*/ 3103902 w 3145049"/>
              <a:gd name="connsiteY18" fmla="*/ 1165578 h 3204706"/>
              <a:gd name="connsiteX19" fmla="*/ 2963225 w 3145049"/>
              <a:gd name="connsiteY19" fmla="*/ 664417 h 3204706"/>
              <a:gd name="connsiteX20" fmla="*/ 2796171 w 3145049"/>
              <a:gd name="connsiteY20" fmla="*/ 550117 h 3204706"/>
              <a:gd name="connsiteX21" fmla="*/ 2717040 w 3145049"/>
              <a:gd name="connsiteY21" fmla="*/ 506155 h 320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45049" h="3204706">
                <a:moveTo>
                  <a:pt x="2646702" y="717170"/>
                </a:moveTo>
                <a:cubicBezTo>
                  <a:pt x="2654028" y="714972"/>
                  <a:pt x="2661355" y="712774"/>
                  <a:pt x="2655494" y="646832"/>
                </a:cubicBezTo>
                <a:cubicBezTo>
                  <a:pt x="2649633" y="580890"/>
                  <a:pt x="2664287" y="406509"/>
                  <a:pt x="2611533" y="321517"/>
                </a:cubicBezTo>
                <a:cubicBezTo>
                  <a:pt x="2558779" y="236525"/>
                  <a:pt x="2479648" y="188166"/>
                  <a:pt x="2338971" y="136878"/>
                </a:cubicBezTo>
                <a:cubicBezTo>
                  <a:pt x="2198294" y="85590"/>
                  <a:pt x="1978486" y="34301"/>
                  <a:pt x="1767471" y="13786"/>
                </a:cubicBezTo>
                <a:cubicBezTo>
                  <a:pt x="1556456" y="-6729"/>
                  <a:pt x="1294152" y="-2333"/>
                  <a:pt x="1072879" y="13786"/>
                </a:cubicBezTo>
                <a:cubicBezTo>
                  <a:pt x="851606" y="29905"/>
                  <a:pt x="579045" y="60678"/>
                  <a:pt x="439833" y="110501"/>
                </a:cubicBezTo>
                <a:cubicBezTo>
                  <a:pt x="300621" y="160324"/>
                  <a:pt x="290363" y="243851"/>
                  <a:pt x="237609" y="312724"/>
                </a:cubicBezTo>
                <a:cubicBezTo>
                  <a:pt x="184855" y="381597"/>
                  <a:pt x="158478" y="400648"/>
                  <a:pt x="123309" y="523740"/>
                </a:cubicBezTo>
                <a:cubicBezTo>
                  <a:pt x="88140" y="646832"/>
                  <a:pt x="44178" y="910601"/>
                  <a:pt x="26594" y="1051278"/>
                </a:cubicBezTo>
                <a:cubicBezTo>
                  <a:pt x="9010" y="1191955"/>
                  <a:pt x="19267" y="1234451"/>
                  <a:pt x="17802" y="1367801"/>
                </a:cubicBezTo>
                <a:cubicBezTo>
                  <a:pt x="16337" y="1501151"/>
                  <a:pt x="10475" y="1694582"/>
                  <a:pt x="17802" y="1851378"/>
                </a:cubicBezTo>
                <a:cubicBezTo>
                  <a:pt x="25129" y="2008174"/>
                  <a:pt x="-49606" y="2094632"/>
                  <a:pt x="61763" y="2308578"/>
                </a:cubicBezTo>
                <a:cubicBezTo>
                  <a:pt x="173132" y="2522524"/>
                  <a:pt x="499913" y="2992913"/>
                  <a:pt x="686017" y="3135055"/>
                </a:cubicBezTo>
                <a:cubicBezTo>
                  <a:pt x="872121" y="3277197"/>
                  <a:pt x="962975" y="3157036"/>
                  <a:pt x="1178386" y="3161432"/>
                </a:cubicBezTo>
                <a:cubicBezTo>
                  <a:pt x="1393797" y="3165828"/>
                  <a:pt x="1751351" y="3222978"/>
                  <a:pt x="1978486" y="3161432"/>
                </a:cubicBezTo>
                <a:cubicBezTo>
                  <a:pt x="2205621" y="3099886"/>
                  <a:pt x="2355090" y="2947486"/>
                  <a:pt x="2541194" y="2792155"/>
                </a:cubicBezTo>
                <a:cubicBezTo>
                  <a:pt x="2727298" y="2636824"/>
                  <a:pt x="3001324" y="2500543"/>
                  <a:pt x="3095109" y="2229447"/>
                </a:cubicBezTo>
                <a:cubicBezTo>
                  <a:pt x="3188894" y="1958351"/>
                  <a:pt x="3125883" y="1426416"/>
                  <a:pt x="3103902" y="1165578"/>
                </a:cubicBezTo>
                <a:cubicBezTo>
                  <a:pt x="3081921" y="904740"/>
                  <a:pt x="3014513" y="766994"/>
                  <a:pt x="2963225" y="664417"/>
                </a:cubicBezTo>
                <a:cubicBezTo>
                  <a:pt x="2911937" y="561840"/>
                  <a:pt x="2837202" y="576494"/>
                  <a:pt x="2796171" y="550117"/>
                </a:cubicBezTo>
                <a:cubicBezTo>
                  <a:pt x="2755140" y="523740"/>
                  <a:pt x="2736090" y="514947"/>
                  <a:pt x="2717040" y="506155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500978" y="2390012"/>
            <a:ext cx="3487480" cy="3457330"/>
          </a:xfrm>
          <a:custGeom>
            <a:avLst/>
            <a:gdLst>
              <a:gd name="connsiteX0" fmla="*/ 2950253 w 3487480"/>
              <a:gd name="connsiteY0" fmla="*/ 449903 h 3457330"/>
              <a:gd name="connsiteX1" fmla="*/ 2563391 w 3487480"/>
              <a:gd name="connsiteY1" fmla="*/ 379565 h 3457330"/>
              <a:gd name="connsiteX2" fmla="*/ 2413922 w 3487480"/>
              <a:gd name="connsiteY2" fmla="*/ 370773 h 3457330"/>
              <a:gd name="connsiteX3" fmla="*/ 1024737 w 3487480"/>
              <a:gd name="connsiteY3" fmla="*/ 36665 h 3457330"/>
              <a:gd name="connsiteX4" fmla="*/ 505991 w 3487480"/>
              <a:gd name="connsiteY4" fmla="*/ 124588 h 3457330"/>
              <a:gd name="connsiteX5" fmla="*/ 39999 w 3487480"/>
              <a:gd name="connsiteY5" fmla="*/ 1065365 h 3457330"/>
              <a:gd name="connsiteX6" fmla="*/ 48791 w 3487480"/>
              <a:gd name="connsiteY6" fmla="*/ 1434642 h 3457330"/>
              <a:gd name="connsiteX7" fmla="*/ 251014 w 3487480"/>
              <a:gd name="connsiteY7" fmla="*/ 2507303 h 3457330"/>
              <a:gd name="connsiteX8" fmla="*/ 611499 w 3487480"/>
              <a:gd name="connsiteY8" fmla="*/ 3149142 h 3457330"/>
              <a:gd name="connsiteX9" fmla="*/ 1517107 w 3487480"/>
              <a:gd name="connsiteY9" fmla="*/ 3342573 h 3457330"/>
              <a:gd name="connsiteX10" fmla="*/ 2554599 w 3487480"/>
              <a:gd name="connsiteY10" fmla="*/ 3456873 h 3457330"/>
              <a:gd name="connsiteX11" fmla="*/ 2818368 w 3487480"/>
              <a:gd name="connsiteY11" fmla="*/ 3360157 h 3457330"/>
              <a:gd name="connsiteX12" fmla="*/ 3082137 w 3487480"/>
              <a:gd name="connsiteY12" fmla="*/ 2911750 h 3457330"/>
              <a:gd name="connsiteX13" fmla="*/ 3328322 w 3487480"/>
              <a:gd name="connsiteY13" fmla="*/ 2384211 h 3457330"/>
              <a:gd name="connsiteX14" fmla="*/ 3486584 w 3487480"/>
              <a:gd name="connsiteY14" fmla="*/ 1812711 h 3457330"/>
              <a:gd name="connsiteX15" fmla="*/ 3389868 w 3487480"/>
              <a:gd name="connsiteY15" fmla="*/ 898311 h 3457330"/>
              <a:gd name="connsiteX16" fmla="*/ 3328322 w 3487480"/>
              <a:gd name="connsiteY16" fmla="*/ 819180 h 3457330"/>
              <a:gd name="connsiteX17" fmla="*/ 3266776 w 3487480"/>
              <a:gd name="connsiteY17" fmla="*/ 740050 h 3457330"/>
              <a:gd name="connsiteX18" fmla="*/ 3231607 w 3487480"/>
              <a:gd name="connsiteY18" fmla="*/ 669711 h 345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87480" h="3457330">
                <a:moveTo>
                  <a:pt x="2950253" y="449903"/>
                </a:moveTo>
                <a:cubicBezTo>
                  <a:pt x="2801516" y="421328"/>
                  <a:pt x="2652779" y="392753"/>
                  <a:pt x="2563391" y="379565"/>
                </a:cubicBezTo>
                <a:cubicBezTo>
                  <a:pt x="2474003" y="366377"/>
                  <a:pt x="2670364" y="427923"/>
                  <a:pt x="2413922" y="370773"/>
                </a:cubicBezTo>
                <a:cubicBezTo>
                  <a:pt x="2157480" y="313623"/>
                  <a:pt x="1342725" y="77696"/>
                  <a:pt x="1024737" y="36665"/>
                </a:cubicBezTo>
                <a:cubicBezTo>
                  <a:pt x="706748" y="-4366"/>
                  <a:pt x="670114" y="-46862"/>
                  <a:pt x="505991" y="124588"/>
                </a:cubicBezTo>
                <a:cubicBezTo>
                  <a:pt x="341868" y="296038"/>
                  <a:pt x="116199" y="847023"/>
                  <a:pt x="39999" y="1065365"/>
                </a:cubicBezTo>
                <a:cubicBezTo>
                  <a:pt x="-36201" y="1283707"/>
                  <a:pt x="13622" y="1194319"/>
                  <a:pt x="48791" y="1434642"/>
                </a:cubicBezTo>
                <a:cubicBezTo>
                  <a:pt x="83960" y="1674965"/>
                  <a:pt x="157229" y="2221553"/>
                  <a:pt x="251014" y="2507303"/>
                </a:cubicBezTo>
                <a:cubicBezTo>
                  <a:pt x="344799" y="2793053"/>
                  <a:pt x="400484" y="3009930"/>
                  <a:pt x="611499" y="3149142"/>
                </a:cubicBezTo>
                <a:cubicBezTo>
                  <a:pt x="822514" y="3288354"/>
                  <a:pt x="1193257" y="3291284"/>
                  <a:pt x="1517107" y="3342573"/>
                </a:cubicBezTo>
                <a:cubicBezTo>
                  <a:pt x="1840957" y="3393862"/>
                  <a:pt x="2337722" y="3453942"/>
                  <a:pt x="2554599" y="3456873"/>
                </a:cubicBezTo>
                <a:cubicBezTo>
                  <a:pt x="2771476" y="3459804"/>
                  <a:pt x="2730445" y="3451011"/>
                  <a:pt x="2818368" y="3360157"/>
                </a:cubicBezTo>
                <a:cubicBezTo>
                  <a:pt x="2906291" y="3269303"/>
                  <a:pt x="2997145" y="3074408"/>
                  <a:pt x="3082137" y="2911750"/>
                </a:cubicBezTo>
                <a:cubicBezTo>
                  <a:pt x="3167129" y="2749092"/>
                  <a:pt x="3260914" y="2567384"/>
                  <a:pt x="3328322" y="2384211"/>
                </a:cubicBezTo>
                <a:cubicBezTo>
                  <a:pt x="3395730" y="2201038"/>
                  <a:pt x="3476326" y="2060361"/>
                  <a:pt x="3486584" y="1812711"/>
                </a:cubicBezTo>
                <a:cubicBezTo>
                  <a:pt x="3496842" y="1565061"/>
                  <a:pt x="3416245" y="1063899"/>
                  <a:pt x="3389868" y="898311"/>
                </a:cubicBezTo>
                <a:cubicBezTo>
                  <a:pt x="3363491" y="732723"/>
                  <a:pt x="3328322" y="819180"/>
                  <a:pt x="3328322" y="819180"/>
                </a:cubicBezTo>
                <a:cubicBezTo>
                  <a:pt x="3307807" y="792803"/>
                  <a:pt x="3282895" y="764962"/>
                  <a:pt x="3266776" y="740050"/>
                </a:cubicBezTo>
                <a:cubicBezTo>
                  <a:pt x="3250657" y="715138"/>
                  <a:pt x="3241132" y="692424"/>
                  <a:pt x="3231607" y="669711"/>
                </a:cubicBez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43452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B116933-638C-6E04-AC26-DD2642475E9B}"/>
              </a:ext>
            </a:extLst>
          </p:cNvPr>
          <p:cNvSpPr/>
          <p:nvPr/>
        </p:nvSpPr>
        <p:spPr>
          <a:xfrm>
            <a:off x="9448734" y="607516"/>
            <a:ext cx="1765228" cy="461665"/>
          </a:xfrm>
          <a:prstGeom prst="rect">
            <a:avLst/>
          </a:prstGeom>
          <a:solidFill>
            <a:srgbClr val="CBB06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2400" b="0" i="0" u="none" strike="noStrike" kern="1200" cap="none" spc="0" normalizeH="0" baseline="0" noProof="0" dirty="0">
                <a:ln w="0"/>
                <a:solidFill>
                  <a:srgbClr val="FFFFFF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الثاني عشر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srgbClr val="FFFFFF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27B2574E-3984-E221-B9D8-CAAD082488CC}"/>
              </a:ext>
            </a:extLst>
          </p:cNvPr>
          <p:cNvGraphicFramePr>
            <a:graphicFrameLocks noGrp="1"/>
          </p:cNvGraphicFramePr>
          <p:nvPr/>
        </p:nvGraphicFramePr>
        <p:xfrm>
          <a:off x="604838" y="1173956"/>
          <a:ext cx="10799420" cy="847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55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699855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يضيف المواد الحافظة التي تساعد على إبقاء الزهور بحالة جيدة لمدة أطول </a:t>
                      </a:r>
                      <a:endParaRPr lang="en-GB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يُنفّذ خطوات العناية بالزهور وتخزينها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Calibri"/>
                        </a:rPr>
                        <a:t>العناية بالزهور</a:t>
                      </a:r>
                    </a:p>
                    <a:p>
                      <a:pPr algn="ctr"/>
                      <a:endParaRPr lang="en-US" sz="1200" b="1" i="0" u="none" strike="noStrike" cap="none" spc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يُنسق الزهور والهدايا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1179673-1FB2-7F37-262D-2914D7A01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6889" y1="34222" x2="59111" y2="32667"/>
                        <a14:foregroundMark x1="59111" y1="32667" x2="59333" y2="32667"/>
                        <a14:foregroundMark x1="49556" y1="32222" x2="42000" y2="33333"/>
                        <a14:foregroundMark x1="70222" y1="14667" x2="70222" y2="14667"/>
                        <a14:foregroundMark x1="68444" y1="20667" x2="68444" y2="206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25527" y="2571750"/>
            <a:ext cx="4286250" cy="4286250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E7AF98D-BD8F-7D18-3C35-B5CBCFE9BC67}"/>
              </a:ext>
            </a:extLst>
          </p:cNvPr>
          <p:cNvSpPr/>
          <p:nvPr/>
        </p:nvSpPr>
        <p:spPr>
          <a:xfrm>
            <a:off x="3244646" y="2182238"/>
            <a:ext cx="1632154" cy="2077400"/>
          </a:xfrm>
          <a:prstGeom prst="wedgeEllipseCallout">
            <a:avLst>
              <a:gd name="adj1" fmla="val -83953"/>
              <a:gd name="adj2" fmla="val 34188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ar-AE" b="1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هل يمكنكم مساعدتي للوصول لزهرتي الجميلة؟</a:t>
            </a:r>
            <a:r>
              <a:rPr kumimoji="0" lang="ar-AE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79A953-2AB7-4E02-3B32-491C6CF66E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3" b="89899" l="2305" r="96986">
                        <a14:foregroundMark x1="6560" y1="27273" x2="42021" y2="6494"/>
                        <a14:foregroundMark x1="42021" y1="6494" x2="61525" y2="7359"/>
                        <a14:foregroundMark x1="61525" y1="7359" x2="83333" y2="21501"/>
                        <a14:foregroundMark x1="83333" y1="21501" x2="84929" y2="45022"/>
                        <a14:foregroundMark x1="84929" y1="45022" x2="70922" y2="62915"/>
                        <a14:foregroundMark x1="70922" y1="62915" x2="46631" y2="71140"/>
                        <a14:foregroundMark x1="46631" y1="71140" x2="24823" y2="65801"/>
                        <a14:foregroundMark x1="24823" y1="65801" x2="19149" y2="60606"/>
                        <a14:foregroundMark x1="19149" y1="60606" x2="12766" y2="50072"/>
                        <a14:foregroundMark x1="12766" y1="50072" x2="11525" y2="34776"/>
                        <a14:foregroundMark x1="11525" y1="34776" x2="25709" y2="17027"/>
                        <a14:foregroundMark x1="25709" y1="17027" x2="37057" y2="9380"/>
                        <a14:foregroundMark x1="42553" y1="1732" x2="64894" y2="5051"/>
                        <a14:foregroundMark x1="64894" y1="5051" x2="76950" y2="13709"/>
                        <a14:foregroundMark x1="76950" y1="13709" x2="87234" y2="29582"/>
                        <a14:foregroundMark x1="87234" y1="29582" x2="84043" y2="66234"/>
                        <a14:foregroundMark x1="84043" y1="66234" x2="95035" y2="53391"/>
                        <a14:foregroundMark x1="95035" y1="53391" x2="97163" y2="33766"/>
                        <a14:foregroundMark x1="97163" y1="33766" x2="96631" y2="31025"/>
                        <a14:foregroundMark x1="95922" y1="26118" x2="71277" y2="17460"/>
                        <a14:foregroundMark x1="71277" y1="17460" x2="26773" y2="20779"/>
                        <a14:foregroundMark x1="26773" y1="20779" x2="37411" y2="53391"/>
                        <a14:foregroundMark x1="37411" y1="53391" x2="57447" y2="60895"/>
                        <a14:foregroundMark x1="57447" y1="60895" x2="75887" y2="35209"/>
                        <a14:foregroundMark x1="75887" y1="35209" x2="56206" y2="57143"/>
                        <a14:foregroundMark x1="56206" y1="57143" x2="58512" y2="42574"/>
                        <a14:foregroundMark x1="52181" y1="30838" x2="48582" y2="27128"/>
                        <a14:foregroundMark x1="53030" y1="31714" x2="52323" y2="30985"/>
                        <a14:foregroundMark x1="48582" y1="27128" x2="24291" y2="44444"/>
                        <a14:foregroundMark x1="24291" y1="44444" x2="24645" y2="42280"/>
                        <a14:foregroundMark x1="24645" y1="42280" x2="16844" y2="32468"/>
                        <a14:foregroundMark x1="16844" y1="32468" x2="9574" y2="47908"/>
                        <a14:foregroundMark x1="9574" y1="47908" x2="6383" y2="34776"/>
                        <a14:foregroundMark x1="6383" y1="34776" x2="2305" y2="44444"/>
                        <a14:foregroundMark x1="2305" y1="44444" x2="29610" y2="45310"/>
                        <a14:foregroundMark x1="29610" y1="45310" x2="38386" y2="44856"/>
                        <a14:foregroundMark x1="54873" y1="31263" x2="71277" y2="15584"/>
                        <a14:foregroundMark x1="49833" y1="36080" x2="50051" y2="35872"/>
                        <a14:foregroundMark x1="71277" y1="15584" x2="71099" y2="14863"/>
                        <a14:foregroundMark x1="71099" y1="14863" x2="77482" y2="36797"/>
                        <a14:foregroundMark x1="77482" y1="36797" x2="87057" y2="26263"/>
                        <a14:foregroundMark x1="87057" y1="26263" x2="36170" y2="19769"/>
                        <a14:foregroundMark x1="36170" y1="19769" x2="55319" y2="26551"/>
                        <a14:foregroundMark x1="55319" y1="26551" x2="76418" y2="31457"/>
                        <a14:foregroundMark x1="76418" y1="31457" x2="61000" y2="39958"/>
                        <a14:foregroundMark x1="61410" y1="41440" x2="82447" y2="54113"/>
                        <a14:foregroundMark x1="82447" y1="54113" x2="82624" y2="54113"/>
                        <a14:foregroundMark x1="82624" y1="54113" x2="29255" y2="71429"/>
                        <a14:foregroundMark x1="29255" y1="71429" x2="16489" y2="39250"/>
                        <a14:foregroundMark x1="16489" y1="39250" x2="16489" y2="39105"/>
                        <a14:foregroundMark x1="16489" y1="39105" x2="8156" y2="58297"/>
                        <a14:foregroundMark x1="8156" y1="58297" x2="7979" y2="58297"/>
                        <a14:foregroundMark x1="7979" y1="58297" x2="33156" y2="63636"/>
                        <a14:foregroundMark x1="33156" y1="63636" x2="33511" y2="63348"/>
                        <a14:foregroundMark x1="33511" y1="63348" x2="14362" y2="47475"/>
                        <a14:foregroundMark x1="14362" y1="47475" x2="7624" y2="55988"/>
                        <a14:foregroundMark x1="7624" y1="55988" x2="7624" y2="55988"/>
                        <a14:foregroundMark x1="7624" y1="55988" x2="3191" y2="33766"/>
                        <a14:foregroundMark x1="3191" y1="33766" x2="16135" y2="22511"/>
                        <a14:foregroundMark x1="16135" y1="22511" x2="34574" y2="15152"/>
                        <a14:foregroundMark x1="34574" y1="15152" x2="36879" y2="15584"/>
                        <a14:foregroundMark x1="36879" y1="15584" x2="47695" y2="10390"/>
                        <a14:foregroundMark x1="47695" y1="10390" x2="40603" y2="31169"/>
                        <a14:foregroundMark x1="61170" y1="2020" x2="46277" y2="433"/>
                        <a14:foregroundMark x1="46277" y1="433" x2="30674" y2="4185"/>
                        <a14:foregroundMark x1="48227" y1="79509" x2="85816" y2="64069"/>
                        <a14:backgroundMark x1="52482" y1="37662" x2="52482" y2="37662"/>
                        <a14:backgroundMark x1="52482" y1="37662" x2="44504" y2="42280"/>
                        <a14:backgroundMark x1="44504" y1="42280" x2="51418" y2="32900"/>
                        <a14:backgroundMark x1="51418" y1="32900" x2="58865" y2="37662"/>
                        <a14:backgroundMark x1="58865" y1="37662" x2="59752" y2="38817"/>
                        <a14:backgroundMark x1="59752" y1="38817" x2="41312" y2="46032"/>
                        <a14:backgroundMark x1="41312" y1="46032" x2="39716" y2="46320"/>
                        <a14:backgroundMark x1="39716" y1="46320" x2="42021" y2="396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852261">
            <a:off x="4685890" y="1928568"/>
            <a:ext cx="4016198" cy="4934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91AF29-8BE7-3905-2A23-640E2A3CA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3609" y="3782084"/>
            <a:ext cx="955107" cy="95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6925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84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MAHA KHAMEIS SAIF ALMANTHARI</cp:lastModifiedBy>
  <cp:revision>2</cp:revision>
  <dcterms:created xsi:type="dcterms:W3CDTF">2024-07-11T12:11:47Z</dcterms:created>
  <dcterms:modified xsi:type="dcterms:W3CDTF">2024-10-10T07:38:13Z</dcterms:modified>
</cp:coreProperties>
</file>